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EBE39C-1707-9948-8F40-2824173F2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49771F1-F29C-E94E-A7BC-A527A993F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EC6CB6-673B-474B-8D91-8E681E03F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EAAC-A5C2-3544-B282-3CA7E7DE5F16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4960E4-51D5-5343-A7D6-38350015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39A16D-4C31-494F-9402-DB99054A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05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9DA4EB-84E7-564C-BA97-2729C69B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1FD406F-C682-614B-B856-6B1D99B78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799834-36D1-1046-8CA4-4C5C5167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EAAC-A5C2-3544-B282-3CA7E7DE5F16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D92042-06D3-2647-9674-46B461E2F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FF21EA-8D4A-9841-B066-2F341136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097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D7B52C3-459C-E540-A4C4-F1A89DBC0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F619569-9946-0E40-8C23-F184AB1D9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99297D-747E-0940-A465-614424D47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EAAC-A5C2-3544-B282-3CA7E7DE5F16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358FBC-D87D-9349-AADF-09BAE6B5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CE45F7-F0DB-2240-A579-063875560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87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36E787-F92A-3446-B2DB-C41BE4F31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3675363-7D7E-1C4A-AD99-87F806FB7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8E2F9D-25FC-6648-B736-1BECAB18E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EAAC-A5C2-3544-B282-3CA7E7DE5F16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FE0FFB-D09A-0342-BED6-73EFC443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AA5008-1BF1-F846-BD79-A38D4CB7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7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5CA218-A72F-7545-B22E-6CA21A068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95FF8FA-FC54-F246-9669-DC70E75D2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7CFF8E-8754-B848-B51F-87B8B1B39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EAAC-A5C2-3544-B282-3CA7E7DE5F16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ABC463-E871-C845-BA35-3B2F5FCF4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257997C-0724-E249-9BBB-63EB70634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20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CE2583-DDCF-1344-8707-D425DB1C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B5CDDB-B061-2C4D-A55B-C9AB8E3DE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628778C-663A-754B-A4FF-5FF067DBA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62F3848-7582-3840-ACC7-064A07E03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EAAC-A5C2-3544-B282-3CA7E7DE5F16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2E98CC-8583-2B4F-A63F-EFE16CEC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6A3234D-16D5-D24F-A4C5-EF5ED3F72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93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C714AA-90A4-314B-A4E5-E872801A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6F8120-71EF-114F-BDA0-A93AB3AA9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EF5C18B-448D-3F4D-BE52-FA85780C1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1DCF878-E2A2-1C48-AF21-27073296F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F69A834-3BAC-0D48-80F0-8B5A6810B4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5F98725-BDE9-B740-BC9B-AFFB5FF8A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EAAC-A5C2-3544-B282-3CA7E7DE5F16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393F74D-DEEA-A44E-9C67-B77EF457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CA6969F-CBF9-7D48-B7B1-837EF26E9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36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D7F974-5347-D24C-B1E8-E943E2CCD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CD04C6A-606C-F042-B932-3A873367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EAAC-A5C2-3544-B282-3CA7E7DE5F16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0769A91-802B-444A-9E78-938B63685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F1ECCA2-2E40-F245-A1D8-CE2AA3B4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5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83F0E40-FAB3-504E-B778-6D68EE24F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EAAC-A5C2-3544-B282-3CA7E7DE5F16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A15E867-932D-5D40-BC5C-8CEDDC0DA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09DF031-4700-3543-AB3E-03527A10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35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D1A178-8A92-4249-B805-C1B606325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E1DA47-7333-2844-8A44-0E5C8298C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79D5AB6-DA7A-D74B-ADDC-D93052EDA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33FF159-DC91-CB4E-86B6-F8FCA074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EAAC-A5C2-3544-B282-3CA7E7DE5F16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D26FEC5-6294-904F-B026-0DE6D9FB4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FB2D6D-3D68-764F-9E6D-7BCA6D18E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6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C28888-E1EC-924F-B02D-5AF9C016F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6159121-FB1C-B641-AA94-8784A9D085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17E55DA-2E31-9A4A-9320-F8A2EEB6A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23B2EF5-AE7F-9849-86F3-6BB90C54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EAAC-A5C2-3544-B282-3CA7E7DE5F16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9515AF-575A-A941-930A-742A77F0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A771413-808E-6948-9567-320D194E5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04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FE6C09-0CE6-CE48-9542-47A5137CB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0B04794-7C30-0740-B12E-E61F09704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4B2076-7DCD-C847-AA16-B7EE0AA50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DEAAC-A5C2-3544-B282-3CA7E7DE5F16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856D9B-E151-AA4E-8019-E24B7C669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315ED6-F241-354A-AFF2-C288739D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D3D4B-0C37-5D47-AB8B-062A475B8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9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A1EDD5-82C6-3B4E-BF47-BCCC985E93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1A23A7D-766C-2B48-857C-D1926B1606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91959B0-7377-9348-9A06-D06DEF239B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1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56F29BB-89B0-4244-B8B7-C688A7D6E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101"/>
          <a:stretch/>
        </p:blipFill>
        <p:spPr>
          <a:xfrm>
            <a:off x="10886303" y="0"/>
            <a:ext cx="1305697" cy="6858000"/>
          </a:xfrm>
        </p:spPr>
      </p:pic>
    </p:spTree>
    <p:extLst>
      <p:ext uri="{BB962C8B-B14F-4D97-AF65-F5344CB8AC3E}">
        <p14:creationId xmlns:p14="http://schemas.microsoft.com/office/powerpoint/2010/main" val="38508862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Савелий Меленчук</dc:creator>
  <cp:keywords/>
  <dc:description/>
  <cp:lastModifiedBy>Красюкова Татьяна Алексеевна</cp:lastModifiedBy>
  <cp:revision>1</cp:revision>
  <dcterms:created xsi:type="dcterms:W3CDTF">2019-04-09T11:43:09Z</dcterms:created>
  <dcterms:modified xsi:type="dcterms:W3CDTF">2019-04-10T11:25:23Z</dcterms:modified>
  <cp:category/>
</cp:coreProperties>
</file>